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3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 autoAdjust="0"/>
    <p:restoredTop sz="84202" autoAdjust="0"/>
  </p:normalViewPr>
  <p:slideViewPr>
    <p:cSldViewPr>
      <p:cViewPr varScale="1">
        <p:scale>
          <a:sx n="94" d="100"/>
          <a:sy n="94" d="100"/>
        </p:scale>
        <p:origin x="284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 smtClean="0"/>
              <a:t>The elements must be positioned (any </a:t>
            </a:r>
            <a:r>
              <a:rPr lang="en-US" smtClean="0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gw.bootcampcontent.com/GW-Coding-Boot-Camp/05-2017-Class-Repository/tree/master/01-html-css-three-day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 smtClean="0"/>
              <a:t>Unit 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gw.bootcampcontent.com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/GW-Coding-Boot-Camp/05-2017-Class-Repository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MW Class –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Monday May 15, 2017 BEFORE CLASS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Tuesday May 16, 2017 BEFORE CLASS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20310" y="4824608"/>
            <a:ext cx="8190290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52399" y="3733800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::after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what we call a pseudo-element. We use it to style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specific parts of an element.</a:t>
            </a:r>
          </a:p>
          <a:p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This will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 an HTML element,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hidden from view, after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content of the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“.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clearfix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element.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This clears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float. </a:t>
            </a:r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8" y="965658"/>
            <a:ext cx="377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94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gw.bootcampcontent.com/GW-Coding-Boot-Camp/05-2017-Class-Repository/tree/master/01-html-css-three-days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 relative to nearest positioned ancestor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10975</TotalTime>
  <Words>1749</Words>
  <Application>Microsoft Macintosh PowerPoint</Application>
  <PresentationFormat>On-screen Show (4:3)</PresentationFormat>
  <Paragraphs>353</Paragraphs>
  <Slides>77</Slides>
  <Notes>77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Calibri</vt:lpstr>
      <vt:lpstr>Calibri Light</vt:lpstr>
      <vt:lpstr>Roboto</vt:lpstr>
      <vt:lpstr>Arial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Rob Tirserio</cp:lastModifiedBy>
  <cp:revision>1497</cp:revision>
  <cp:lastPrinted>2016-01-30T16:23:56Z</cp:lastPrinted>
  <dcterms:created xsi:type="dcterms:W3CDTF">2015-01-20T17:19:00Z</dcterms:created>
  <dcterms:modified xsi:type="dcterms:W3CDTF">2017-05-06T13:53:40Z</dcterms:modified>
</cp:coreProperties>
</file>